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84" d="100"/>
          <a:sy n="184" d="100"/>
        </p:scale>
        <p:origin x="-2382" y="-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36BD-1B82-DF74-01FE-ADE4266DE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E0799-334F-F93D-9388-002EF4110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2DF94-8906-9C1C-7E20-37A0E68B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621E-DBC1-0BA0-0515-66D3614B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130D-C88A-0530-4E6E-2C62B364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C14FF-3DBC-9518-48DC-FA00FA4C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3363D-D61B-2F1F-F4F6-0ECDD370C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36C3D-9B0A-70E0-1931-10DB147F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BDCA8-8461-CB91-11BB-C3C3B40A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A786E-ECA7-4E3E-FB41-5D80F904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C1483-C9CD-5BC2-D238-38E44A7B9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7C80A-F5E4-51E7-4660-00A36290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ABA3A-B4E8-7E79-D587-2F72721A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13ABD-2482-A040-A2EF-0AD76C21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206D-FA3A-7D8B-B7C4-A85F9BE3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9F89-7A6D-DA91-7116-C2830AFB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7A9FB-2FB1-4755-D458-2CA5823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6861-21BF-3BF9-9BF3-C91325F2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BD7A-1A9E-5E53-6FE0-02B31E87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4B94-D67E-228B-A02A-097D339D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1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F41B-CBA3-CD53-A09A-90F1AC16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FB266-8929-9E32-7A98-72466A9A7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ECFD8-4E7A-9A86-C9FF-B5157250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8F2A4-8A4A-8EBD-1E66-72957EA5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86FF2-66EC-8BB5-969F-C1256CC4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8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2C77-7562-E078-BE77-44B56A96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2C36-ED05-FEFE-44EB-9177102FC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25C48-78E9-A439-379D-F117B2A30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681C1-B623-2D32-C353-5C9271FF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3D675-55E1-6101-12FA-A1A5FB50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0029E-2DCF-34BE-B7E9-03AFC6B4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9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F0D4-B299-53EA-461F-6F16D1E3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41A91-726A-3E1C-CE63-3D51BB32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6F084-E1FE-5B25-8BC4-4B7F342E7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192B0-5248-7F80-9E11-83FEB95D3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8777F-59DA-9AEC-D3E8-187AC8CA4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21031-A79D-DFC5-A748-E44EF9CA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DE38E-85AD-ED5E-F775-10A4B91E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F957BB-1126-E935-A267-323E9353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189D-576E-E63C-D7F7-786D5D2C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F1D97-18E8-3C2D-1251-64E4E79F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24FE1-347E-33C2-E66E-BEE21EFD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27E45-D5B4-7153-06D6-5517FF10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6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05052-68C8-A95E-C302-2AB80C16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87030-5FC5-5EB4-49EF-0F123030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F077D-0D62-2CC6-AFE7-4D3355D3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E4BD-4DD1-240B-8530-D8133C49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1246-6E7C-AB61-C08F-E3D39179E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421FC-AABC-BF45-3AC5-45B14606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FC901-B946-94BD-4CFF-A0B64955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B32D9-2952-5B3C-B640-A3FB1A56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194F1-87E3-10B8-72F5-C1E4D11E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6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109C-9660-529E-CB74-8AD07524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FD66C-8F84-F2E9-DB86-31206C965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AB7BB-6641-3766-DF8B-270ACEED0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171C-20F8-E253-0DCD-BEDB6E7D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46D02-76F4-A1D0-3AB8-73EFD4704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5149-1B52-AAED-BB7B-5F965BD8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9AA0C-3BAD-7BE9-0D6B-FC9C36197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38C8E-5D18-B3B0-1727-94F14150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3E73-AE61-D061-83C5-E70661887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FAE2-C314-44EC-BB45-B5EA6887322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69344-3323-1B50-7DEE-D9D31A9B9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3205-168D-9251-D398-94F2546AE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C831-FBED-4458-A073-7526CE89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99C22FE-EFF8-D255-0E25-C6F633B8B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95B196-E211-07FC-6410-46C62BCBA8D7}"/>
              </a:ext>
            </a:extLst>
          </p:cNvPr>
          <p:cNvSpPr txBox="1"/>
          <p:nvPr/>
        </p:nvSpPr>
        <p:spPr>
          <a:xfrm>
            <a:off x="7923070" y="4379769"/>
            <a:ext cx="379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440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F80F9-0CF6-7CE7-AC42-A136A1610CDC}"/>
              </a:ext>
            </a:extLst>
          </p:cNvPr>
          <p:cNvSpPr txBox="1"/>
          <p:nvPr/>
        </p:nvSpPr>
        <p:spPr>
          <a:xfrm>
            <a:off x="8215748" y="3796297"/>
            <a:ext cx="379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391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4857D6-54B1-0957-A96A-14798498015C}"/>
              </a:ext>
            </a:extLst>
          </p:cNvPr>
          <p:cNvSpPr txBox="1"/>
          <p:nvPr/>
        </p:nvSpPr>
        <p:spPr>
          <a:xfrm>
            <a:off x="3887934" y="2097383"/>
            <a:ext cx="379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399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954D05-E79F-07D2-0C89-F259E7A9D023}"/>
              </a:ext>
            </a:extLst>
          </p:cNvPr>
          <p:cNvSpPr txBox="1"/>
          <p:nvPr/>
        </p:nvSpPr>
        <p:spPr>
          <a:xfrm>
            <a:off x="5015347" y="3228111"/>
            <a:ext cx="379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4066605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Ingram</dc:creator>
  <cp:lastModifiedBy>James Ingram</cp:lastModifiedBy>
  <cp:revision>2</cp:revision>
  <dcterms:created xsi:type="dcterms:W3CDTF">2023-04-20T13:16:46Z</dcterms:created>
  <dcterms:modified xsi:type="dcterms:W3CDTF">2023-04-20T13:28:17Z</dcterms:modified>
</cp:coreProperties>
</file>